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0707688" cy="6022975"/>
  <p:notesSz cx="6858000" cy="9144000"/>
  <p:defaultTextStyle>
    <a:defPPr>
      <a:defRPr lang="de-DE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718" autoAdjust="0"/>
    <p:restoredTop sz="94660"/>
  </p:normalViewPr>
  <p:slideViewPr>
    <p:cSldViewPr snapToGrid="0" showGuides="1">
      <p:cViewPr varScale="1">
        <p:scale>
          <a:sx n="100" d="100"/>
          <a:sy n="100" d="100"/>
        </p:scale>
        <p:origin x="-252" y="-102"/>
      </p:cViewPr>
      <p:guideLst>
        <p:guide orient="horz" pos="3793"/>
        <p:guide orient="horz" pos="7"/>
        <p:guide pos="6744"/>
        <p:guide pos="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802760" y="1871707"/>
            <a:ext cx="9102171" cy="1289960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605518" y="3413020"/>
            <a:ext cx="7496653" cy="1539732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906CC6C-EF4D-497D-A912-7B504AFE8675}" type="slidenum">
              <a:rPr lang="de-DE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658912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3FC4F90-AFAC-4983-9262-554E215F5AF9}" type="slidenum">
              <a:rPr lang="de-DE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505606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7763710" y="241869"/>
            <a:ext cx="2408277" cy="5137708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535703" y="241869"/>
            <a:ext cx="7075403" cy="5137708"/>
          </a:xfrm>
        </p:spPr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C01F26A-12D1-4DE2-8B4D-927005AF12FE}" type="slidenum">
              <a:rPr lang="de-DE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779312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FD78B31-15A7-4A90-8BBB-F3B08A662FED}" type="slidenum">
              <a:rPr lang="de-DE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610240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45679" y="3869880"/>
            <a:ext cx="9102171" cy="1196691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45679" y="2553047"/>
            <a:ext cx="9102171" cy="1316834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5D6F1A3-081A-46CB-BB02-C6D05ADA0DB0}" type="slidenum">
              <a:rPr lang="de-DE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398256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535703" y="1405362"/>
            <a:ext cx="4741839" cy="397421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5430146" y="1405362"/>
            <a:ext cx="4741840" cy="397421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1B7F215-9D52-42E5-A566-109B77AD8951}" type="slidenum">
              <a:rPr lang="de-DE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703399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535703" y="1348451"/>
            <a:ext cx="4730713" cy="56119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535703" y="1909647"/>
            <a:ext cx="4730713" cy="346993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5439683" y="1348451"/>
            <a:ext cx="4732303" cy="56119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5439683" y="1909647"/>
            <a:ext cx="4732303" cy="346993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66013A7-3AC9-477C-AA7E-D2C9F26888B9}" type="slidenum">
              <a:rPr lang="de-DE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526384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CE41D8B-583D-4DED-9C04-DC36E1AD18D7}" type="slidenum">
              <a:rPr lang="de-DE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002135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7E83C3F-A08F-4633-9A4B-9DAF78012085}" type="slidenum">
              <a:rPr lang="de-DE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719434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35703" y="240287"/>
            <a:ext cx="3522600" cy="10196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187062" y="240287"/>
            <a:ext cx="5984924" cy="513929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535703" y="1259925"/>
            <a:ext cx="3522600" cy="411965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FABFC37-1569-468F-B5BB-ACA9C1C5D45A}" type="slidenum">
              <a:rPr lang="de-DE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355238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098300" y="4216083"/>
            <a:ext cx="6425249" cy="49796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2098300" y="537484"/>
            <a:ext cx="6425249" cy="361378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2098300" y="4714045"/>
            <a:ext cx="6425249" cy="70663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7879A68-2082-4617-95AC-3D9760C493C2}" type="slidenum">
              <a:rPr lang="de-DE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89199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35704" y="241868"/>
            <a:ext cx="9636283" cy="10038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DE" smtClean="0"/>
              <a:t>Titelmasterformat durch Klicken bearbeiten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35704" y="1405362"/>
            <a:ext cx="9636283" cy="39742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535703" y="5485492"/>
            <a:ext cx="2498884" cy="4173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de-DE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719" y="5485492"/>
            <a:ext cx="3392252" cy="4173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de-DE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673102" y="5485492"/>
            <a:ext cx="2498884" cy="4173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8A0B3C45-A247-48BF-9F34-30EC382816AD}" type="slidenum">
              <a:rPr lang="de-DE"/>
              <a:pPr/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tandarddesign">
  <a:themeElements>
    <a:clrScheme name="Standard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tandard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tandard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Benutzerdefiniert</PresentationFormat>
  <Paragraphs>0</Paragraphs>
  <Slides>1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2" baseType="lpstr">
      <vt:lpstr>Standarddesign</vt:lpstr>
      <vt:lpstr>PowerPoint-Präsentation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Folie 1</dc:title>
  <dc:creator>Lindentheater</dc:creator>
  <cp:lastModifiedBy>Petra Gatting</cp:lastModifiedBy>
  <cp:revision>11</cp:revision>
  <dcterms:created xsi:type="dcterms:W3CDTF">2009-02-26T17:21:14Z</dcterms:created>
  <dcterms:modified xsi:type="dcterms:W3CDTF">2016-11-14T20:40:54Z</dcterms:modified>
</cp:coreProperties>
</file>